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7" r:id="rId20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1D53-ADCC-4EB4-9CD3-3C6340A9FB25}" type="datetimeFigureOut">
              <a:rPr lang="es-VE" smtClean="0"/>
              <a:t>3/6/2022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00E4-0389-4165-8542-3978C7CE257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4467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1D53-ADCC-4EB4-9CD3-3C6340A9FB25}" type="datetimeFigureOut">
              <a:rPr lang="es-VE" smtClean="0"/>
              <a:t>3/6/2022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00E4-0389-4165-8542-3978C7CE257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3153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1D53-ADCC-4EB4-9CD3-3C6340A9FB25}" type="datetimeFigureOut">
              <a:rPr lang="es-VE" smtClean="0"/>
              <a:t>3/6/2022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00E4-0389-4165-8542-3978C7CE257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6213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1D53-ADCC-4EB4-9CD3-3C6340A9FB25}" type="datetimeFigureOut">
              <a:rPr lang="es-VE" smtClean="0"/>
              <a:t>3/6/2022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00E4-0389-4165-8542-3978C7CE257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6854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1D53-ADCC-4EB4-9CD3-3C6340A9FB25}" type="datetimeFigureOut">
              <a:rPr lang="es-VE" smtClean="0"/>
              <a:t>3/6/2022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00E4-0389-4165-8542-3978C7CE257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8507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1D53-ADCC-4EB4-9CD3-3C6340A9FB25}" type="datetimeFigureOut">
              <a:rPr lang="es-VE" smtClean="0"/>
              <a:t>3/6/2022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00E4-0389-4165-8542-3978C7CE257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0800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1D53-ADCC-4EB4-9CD3-3C6340A9FB25}" type="datetimeFigureOut">
              <a:rPr lang="es-VE" smtClean="0"/>
              <a:t>3/6/2022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00E4-0389-4165-8542-3978C7CE257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9571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1D53-ADCC-4EB4-9CD3-3C6340A9FB25}" type="datetimeFigureOut">
              <a:rPr lang="es-VE" smtClean="0"/>
              <a:t>3/6/2022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00E4-0389-4165-8542-3978C7CE257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8541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1D53-ADCC-4EB4-9CD3-3C6340A9FB25}" type="datetimeFigureOut">
              <a:rPr lang="es-VE" smtClean="0"/>
              <a:t>3/6/2022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00E4-0389-4165-8542-3978C7CE257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7707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1D53-ADCC-4EB4-9CD3-3C6340A9FB25}" type="datetimeFigureOut">
              <a:rPr lang="es-VE" smtClean="0"/>
              <a:t>3/6/2022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00E4-0389-4165-8542-3978C7CE257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0702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1D53-ADCC-4EB4-9CD3-3C6340A9FB25}" type="datetimeFigureOut">
              <a:rPr lang="es-VE" smtClean="0"/>
              <a:t>3/6/2022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00E4-0389-4165-8542-3978C7CE257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128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A1D53-ADCC-4EB4-9CD3-3C6340A9FB25}" type="datetimeFigureOut">
              <a:rPr lang="es-VE" smtClean="0"/>
              <a:t>3/6/2022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F00E4-0389-4165-8542-3978C7CE257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9488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7625"/>
            <a:ext cx="9144000" cy="42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34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484"/>
            <a:ext cx="9144000" cy="42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8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8579" y="1845469"/>
            <a:ext cx="6858000" cy="316706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5973" y="1847617"/>
            <a:ext cx="6857996" cy="31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88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1845469"/>
            <a:ext cx="6858000" cy="31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10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9" y="1845469"/>
            <a:ext cx="6858002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45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8339" y="1845469"/>
            <a:ext cx="6858000" cy="31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83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7981" y="1847617"/>
            <a:ext cx="6857996" cy="316277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2419" y="1819806"/>
            <a:ext cx="6857996" cy="31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80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2" y="1847615"/>
            <a:ext cx="6857996" cy="31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92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484"/>
            <a:ext cx="9144000" cy="42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78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2" y="1847615"/>
            <a:ext cx="6857996" cy="31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57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99352" y="1838778"/>
            <a:ext cx="6870094" cy="31683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2" y="1847615"/>
            <a:ext cx="6857996" cy="316277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5772" y="1847617"/>
            <a:ext cx="6857996" cy="31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484"/>
            <a:ext cx="9144000" cy="42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7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7625"/>
            <a:ext cx="9144000" cy="42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7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2" y="1847615"/>
            <a:ext cx="6857996" cy="31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9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2" y="1847615"/>
            <a:ext cx="6857996" cy="31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1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4266" y="1847613"/>
            <a:ext cx="6858000" cy="316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6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484"/>
            <a:ext cx="9144000" cy="42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0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2" y="1847615"/>
            <a:ext cx="6857996" cy="31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27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484"/>
            <a:ext cx="9144000" cy="42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16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Presentación en pantalla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Bello</dc:creator>
  <cp:lastModifiedBy>Daniel Bello</cp:lastModifiedBy>
  <cp:revision>3</cp:revision>
  <dcterms:created xsi:type="dcterms:W3CDTF">2022-06-04T00:08:30Z</dcterms:created>
  <dcterms:modified xsi:type="dcterms:W3CDTF">2022-06-04T00:32:03Z</dcterms:modified>
</cp:coreProperties>
</file>